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94660"/>
  </p:normalViewPr>
  <p:slideViewPr>
    <p:cSldViewPr snapToGrid="0">
      <p:cViewPr varScale="1">
        <p:scale>
          <a:sx n="65" d="100"/>
          <a:sy n="65" d="100"/>
        </p:scale>
        <p:origin x="4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73C9-F907-4752-8927-F0A4265D367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E532A-259D-486A-A806-1332D2696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685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E532A-259D-486A-A806-1332D2696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5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B3D7-0DE8-E9F0-F936-122C9EF15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037403-CC28-4399-277E-F749F0A77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1D144-5F40-A3FE-6D5B-AC424BF1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B5D8A-7BA7-3B1C-9A04-69C0B161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A400D-9A39-2CD7-3AC1-029EC6D6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2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F411E-410C-22F4-15DF-FE2F5F99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B808E2-07F9-2883-7B14-F490F21FC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9C00C1-195C-2AC8-826D-BC42DE92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B3AF5F-0BD0-69A8-C0A1-CBF808EE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D5F9C-06A4-878D-5025-FB388945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38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C5F27A-FA9B-BA57-14E6-8C0FE5F75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7BEA92-A79C-554B-544F-B6C0D01B9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B5D2F-9870-1CF2-67BE-B373FCF79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D97B0-4374-B2BE-38D4-FCDF124C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FAD2D-7244-5D2E-1682-6E1855FB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7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ABCBA-9129-11DE-6497-7E66167A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D8C1EA-7949-B9B5-C2BF-D27EAB799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5AE4F-F544-0111-B31E-1375F3A6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7DB226-2EB5-EBF5-CF8E-A2B315F8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2CBD4-A88A-F08C-20E0-ABBD0A35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2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A0427-F2E9-2494-EB71-A6E0FE41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4F29-62A5-FBC1-9DCC-D27EE4E8F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DBF1CE-6BA2-05DF-F3CA-E568091C3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A3801-FDF3-C5CA-0211-2111C653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FCCC3-F4BB-24CD-6DE7-08CE6A83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5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8FA8A-6A9B-70A3-7D1D-053D0666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3632D-F388-BA60-0714-EE7F84839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66E3BB-8D24-D597-602C-20CDDDD40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90BD11-330C-0512-6CEB-A7138199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1255CF-D3DB-6125-D9B5-E58BCEF25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C6FE9C-C7AB-725E-3D22-4729692D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7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53049-AE74-94FD-F892-0156E8D8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0BD14-CF8D-6813-4D39-E086FF823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CA63C-20EC-D453-4DB4-AB947D9CF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D58F0D-3E0D-57EB-E05C-F8CC61541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B9D153-C107-76AE-F888-594250E55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ACDF05-884D-80E3-EF38-7A407B19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C8FC28-61ED-481D-4BAE-D9FD8E4D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E89FAE-3628-E738-13C7-129ADF6E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19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342DE-553E-D2B4-41A9-96638A59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1F5B95-9438-F47D-2BFB-862CC69F9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5F7196-38E9-D722-37AE-5BC8ECD4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C8C879-26C8-BC3A-EC7D-C8E97D44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7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5C53D-ACA5-7D4F-ADC7-E7A7F84BB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997E45-D485-F593-FBA0-A12176AF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6871AC-FF71-B2D4-993A-B3D1131D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69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34C32-E1DD-B427-A60D-0A5BC791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C00FF-1A7F-F558-DC0B-581A60DF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586074-A0C8-3920-CEE8-D69B5AC46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B4ADB2-2CA3-6A40-2AC3-74698209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AB0FE-7517-E589-A3A0-25914956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FAC42F-3FF8-6B29-4199-99244558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0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4B07D-C429-228F-80A9-EB04411F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65D75-1FDF-ECDE-F84C-393BE85F3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6BF904-DCB9-6F8F-2A2F-9BEAAAFCD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EED15D-60E4-E6E5-E1DD-ED46E3FC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01092D-4E99-29B7-7BA4-B3F0DD07F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25B828-8243-F371-FF4A-0E996DA1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6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E8E960-8CFD-EDA4-C83D-491CB755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572D66-253A-18FA-B4F3-C89A033C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E6F78-C519-AD0E-ACF2-77CE4BE7F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2218AE-C732-4B01-A17B-F02EC18BFE5A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020EA-7320-8E0C-3714-207A9FDC6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BEE71-FB3D-9F83-7128-9B83FC921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0B7284-84A3-4185-80CC-E95494E0D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2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3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E36139-58A9-8C8B-65E7-5345BBF4FAFB}"/>
              </a:ext>
            </a:extLst>
          </p:cNvPr>
          <p:cNvSpPr txBox="1"/>
          <p:nvPr/>
        </p:nvSpPr>
        <p:spPr>
          <a:xfrm>
            <a:off x="554605" y="609342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2024180020 </a:t>
            </a:r>
            <a:r>
              <a:rPr lang="ko-KR" altLang="en-US" b="1" dirty="0"/>
              <a:t>오시은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F83BD-F256-5BCF-97E9-B9432B1829E8}"/>
              </a:ext>
            </a:extLst>
          </p:cNvPr>
          <p:cNvSpPr txBox="1"/>
          <p:nvPr/>
        </p:nvSpPr>
        <p:spPr>
          <a:xfrm>
            <a:off x="637095" y="873486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2D</a:t>
            </a:r>
            <a:r>
              <a:rPr lang="ko-KR" altLang="en-US" b="1" dirty="0"/>
              <a:t>게임프로그래밍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92671-C2D8-6D89-5C57-0DB5FC7C3E9C}"/>
              </a:ext>
            </a:extLst>
          </p:cNvPr>
          <p:cNvSpPr txBox="1"/>
          <p:nvPr/>
        </p:nvSpPr>
        <p:spPr>
          <a:xfrm>
            <a:off x="554605" y="1242818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1</a:t>
            </a:r>
            <a:r>
              <a:rPr lang="ko-KR" altLang="en-US" sz="4800" b="1" dirty="0"/>
              <a:t>차 프로젝트 발표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3BF05-8E3B-7935-7894-9AF61B1A4CAC}"/>
              </a:ext>
            </a:extLst>
          </p:cNvPr>
          <p:cNvSpPr txBox="1"/>
          <p:nvPr/>
        </p:nvSpPr>
        <p:spPr>
          <a:xfrm>
            <a:off x="637095" y="2621525"/>
            <a:ext cx="4926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Super Mario Maker</a:t>
            </a:r>
            <a:endParaRPr lang="ko-KR" altLang="en-US" sz="4000" b="1" dirty="0"/>
          </a:p>
        </p:txBody>
      </p:sp>
      <p:pic>
        <p:nvPicPr>
          <p:cNvPr id="1026" name="Picture 2" descr="슈퍼 마리오 메이커 2 | Nintendo Switch | 닌텐도">
            <a:extLst>
              <a:ext uri="{FF2B5EF4-FFF2-40B4-BE49-F238E27FC236}">
                <a16:creationId xmlns:a16="http://schemas.microsoft.com/office/drawing/2014/main" id="{178459CE-1EC2-72AA-02E4-2A6F60A0B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36" y="509820"/>
            <a:ext cx="8224192" cy="62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58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1B2B56-F951-0AB8-4C3B-BC9A554CEF7B}"/>
              </a:ext>
            </a:extLst>
          </p:cNvPr>
          <p:cNvSpPr txBox="1"/>
          <p:nvPr/>
        </p:nvSpPr>
        <p:spPr>
          <a:xfrm>
            <a:off x="394982" y="278635"/>
            <a:ext cx="295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Super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Mario Maker</a:t>
            </a:r>
          </a:p>
          <a:p>
            <a:r>
              <a:rPr lang="ko-KR" altLang="en-US" sz="2800" b="1" dirty="0"/>
              <a:t>컨셉 및 재미요소</a:t>
            </a:r>
          </a:p>
        </p:txBody>
      </p:sp>
      <p:pic>
        <p:nvPicPr>
          <p:cNvPr id="2062" name="Picture 14" descr="Goomba | Abobo's Big Adventure Wiki | Fandom">
            <a:extLst>
              <a:ext uri="{FF2B5EF4-FFF2-40B4-BE49-F238E27FC236}">
                <a16:creationId xmlns:a16="http://schemas.microsoft.com/office/drawing/2014/main" id="{CE1CB2D3-7718-0E89-85E4-DCD2B8389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315" y="3010577"/>
            <a:ext cx="1851904" cy="18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픽셀, 다채로움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7340B9-2C4C-2D4F-9B3A-C210BCA7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58" y="2048807"/>
            <a:ext cx="1586227" cy="2568102"/>
          </a:xfrm>
          <a:prstGeom prst="rect">
            <a:avLst/>
          </a:prstGeom>
        </p:spPr>
      </p:pic>
      <p:pic>
        <p:nvPicPr>
          <p:cNvPr id="2066" name="Picture 18" descr="Super Hammer (Super Mario Maker 2) | Mario Wiki | Fandom">
            <a:extLst>
              <a:ext uri="{FF2B5EF4-FFF2-40B4-BE49-F238E27FC236}">
                <a16:creationId xmlns:a16="http://schemas.microsoft.com/office/drawing/2014/main" id="{0843B009-420C-2BE6-10DA-10C7E7A26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710" y="2138243"/>
            <a:ext cx="2595258" cy="258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797013-83E9-5AED-713B-5AA06B960213}"/>
              </a:ext>
            </a:extLst>
          </p:cNvPr>
          <p:cNvSpPr txBox="1"/>
          <p:nvPr/>
        </p:nvSpPr>
        <p:spPr>
          <a:xfrm>
            <a:off x="2169636" y="5263634"/>
            <a:ext cx="279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적 몬스터를 피하거나 잡으며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골대까지 도달하는 성취감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25906-73EE-77B3-9086-C7FCDA73C736}"/>
              </a:ext>
            </a:extLst>
          </p:cNvPr>
          <p:cNvSpPr txBox="1"/>
          <p:nvPr/>
        </p:nvSpPr>
        <p:spPr>
          <a:xfrm>
            <a:off x="7065143" y="5049517"/>
            <a:ext cx="4117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창의력을 발휘하여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자신만의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맵을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제작하고 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함께 플레이하며 느낄 수 있는 즐거움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0125D-C0EC-58F7-4FDB-C5D073F96D8A}"/>
              </a:ext>
            </a:extLst>
          </p:cNvPr>
          <p:cNvSpPr txBox="1"/>
          <p:nvPr/>
        </p:nvSpPr>
        <p:spPr>
          <a:xfrm>
            <a:off x="380892" y="1362790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장르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액션 </a:t>
            </a:r>
            <a:r>
              <a:rPr lang="ko-KR" altLang="en-US" sz="2400" b="1" dirty="0" err="1"/>
              <a:t>플랫포머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3516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C30ADB-D98D-38DB-F23F-3AA7416E2FD2}"/>
              </a:ext>
            </a:extLst>
          </p:cNvPr>
          <p:cNvSpPr txBox="1"/>
          <p:nvPr/>
        </p:nvSpPr>
        <p:spPr>
          <a:xfrm>
            <a:off x="394982" y="278635"/>
            <a:ext cx="3437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Super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Mario Maker</a:t>
            </a:r>
          </a:p>
          <a:p>
            <a:r>
              <a:rPr lang="ko-KR" altLang="en-US" sz="2800" b="1" dirty="0"/>
              <a:t>예상 게임 진행 흐름</a:t>
            </a:r>
          </a:p>
        </p:txBody>
      </p:sp>
      <p:pic>
        <p:nvPicPr>
          <p:cNvPr id="3" name="Picture 18" descr="Super Hammer (Super Mario Maker 2) | Mario Wiki | Fandom">
            <a:extLst>
              <a:ext uri="{FF2B5EF4-FFF2-40B4-BE49-F238E27FC236}">
                <a16:creationId xmlns:a16="http://schemas.microsoft.com/office/drawing/2014/main" id="{13505E68-DC44-37E6-839F-ABFD4344C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463" y="532763"/>
            <a:ext cx="2031070" cy="202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장난감, 피규어, 유아 완구, 동물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BFA714-73AB-EDD2-FCE5-294CD146A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3467" y="2553076"/>
            <a:ext cx="2533016" cy="3204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E1C6D7-B63F-2E44-1507-0ECCC2347B6D}"/>
              </a:ext>
            </a:extLst>
          </p:cNvPr>
          <p:cNvSpPr txBox="1"/>
          <p:nvPr/>
        </p:nvSpPr>
        <p:spPr>
          <a:xfrm>
            <a:off x="6021291" y="1266923"/>
            <a:ext cx="36953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/>
              <a:t>16x12 ~ 160x45 </a:t>
            </a:r>
            <a:r>
              <a:rPr lang="ko-KR" altLang="en-US" sz="1600" b="1" dirty="0"/>
              <a:t>맵 크기 설정 가능</a:t>
            </a:r>
            <a:endParaRPr lang="en-US" altLang="ko-KR" sz="1600" b="1" dirty="0"/>
          </a:p>
          <a:p>
            <a:pPr algn="r"/>
            <a:endParaRPr lang="en-US" altLang="ko-KR" sz="1600" b="1" dirty="0"/>
          </a:p>
          <a:p>
            <a:pPr algn="r"/>
            <a:r>
              <a:rPr lang="ko-KR" altLang="en-US" sz="1600" b="1" dirty="0"/>
              <a:t> 크기 </a:t>
            </a:r>
            <a:r>
              <a:rPr lang="en-US" altLang="ko-KR" sz="1600" b="1" dirty="0"/>
              <a:t>50x50 </a:t>
            </a:r>
            <a:r>
              <a:rPr lang="ko-KR" altLang="en-US" sz="1600" b="1" dirty="0"/>
              <a:t>타일에 오브젝트 설치</a:t>
            </a:r>
            <a:endParaRPr lang="en-US" altLang="ko-KR" sz="1600" b="1" dirty="0"/>
          </a:p>
          <a:p>
            <a:pPr algn="r"/>
            <a:endParaRPr lang="en-US" altLang="ko-KR" sz="1600" b="1" dirty="0"/>
          </a:p>
          <a:p>
            <a:pPr algn="r"/>
            <a:r>
              <a:rPr lang="ko-KR" altLang="en-US" sz="1600" b="1" dirty="0"/>
              <a:t>맵 등록을 위해서는 한 번 클리어 필요</a:t>
            </a:r>
            <a:endParaRPr lang="en-US" altLang="ko-KR" sz="1600" b="1" dirty="0"/>
          </a:p>
          <a:p>
            <a:pPr algn="r"/>
            <a:endParaRPr lang="en-US" altLang="ko-KR" sz="1600" b="1" dirty="0"/>
          </a:p>
          <a:p>
            <a:pPr algn="r"/>
            <a:r>
              <a:rPr lang="ko-KR" altLang="en-US" sz="1600" b="1" dirty="0"/>
              <a:t>골대 위치 변경 불가능</a:t>
            </a:r>
            <a:endParaRPr lang="en-US" altLang="ko-K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134C6-9981-1A3E-320E-101EE4AB873C}"/>
              </a:ext>
            </a:extLst>
          </p:cNvPr>
          <p:cNvSpPr txBox="1"/>
          <p:nvPr/>
        </p:nvSpPr>
        <p:spPr>
          <a:xfrm>
            <a:off x="3006359" y="3939026"/>
            <a:ext cx="451604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기본맵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or </a:t>
            </a:r>
            <a:r>
              <a:rPr lang="ko-KR" altLang="en-US" sz="1600" b="1" dirty="0"/>
              <a:t>사용자 제작 맵 플레이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모드</a:t>
            </a:r>
            <a:endParaRPr lang="en-US" altLang="ko-KR" sz="1600" b="1" dirty="0"/>
          </a:p>
          <a:p>
            <a:r>
              <a:rPr lang="ko-KR" altLang="en-US" sz="1600" b="1" dirty="0"/>
              <a:t>랜덤하게 </a:t>
            </a:r>
            <a:r>
              <a:rPr lang="ko-KR" altLang="en-US" sz="1600" b="1" dirty="0" err="1"/>
              <a:t>맵이</a:t>
            </a:r>
            <a:r>
              <a:rPr lang="ko-KR" altLang="en-US" sz="1600" b="1" dirty="0"/>
              <a:t> 나오는 어디까지 </a:t>
            </a:r>
            <a:r>
              <a:rPr lang="ko-KR" altLang="en-US" sz="1600" b="1" dirty="0" err="1"/>
              <a:t>마리오</a:t>
            </a:r>
            <a:r>
              <a:rPr lang="ko-KR" altLang="en-US" sz="1600" b="1" dirty="0"/>
              <a:t> 챌린지</a:t>
            </a:r>
            <a:endParaRPr lang="en-US" altLang="ko-KR" sz="1600" b="1" dirty="0"/>
          </a:p>
          <a:p>
            <a:r>
              <a:rPr lang="ko-KR" altLang="en-US" sz="1600" b="1" dirty="0"/>
              <a:t>코드 입력으로 지정 </a:t>
            </a:r>
            <a:r>
              <a:rPr lang="ko-KR" altLang="en-US" sz="1600" b="1" dirty="0" err="1"/>
              <a:t>맵을</a:t>
            </a:r>
            <a:r>
              <a:rPr lang="ko-KR" altLang="en-US" sz="1600" b="1" dirty="0"/>
              <a:t> 플레이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적을 피해 오른쪽으로 이동</a:t>
            </a:r>
            <a:r>
              <a:rPr lang="en-US" altLang="ko-KR" sz="1600" b="1" dirty="0"/>
              <a:t>, </a:t>
            </a:r>
          </a:p>
          <a:p>
            <a:r>
              <a:rPr lang="ko-KR" altLang="en-US" sz="1600" b="1" dirty="0"/>
              <a:t>오른쪽 끝에 위치한 골대에 도달하면 맵 클리어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07906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18594-054B-FC0D-DE59-9ED96E3E1EC5}"/>
              </a:ext>
            </a:extLst>
          </p:cNvPr>
          <p:cNvSpPr txBox="1"/>
          <p:nvPr/>
        </p:nvSpPr>
        <p:spPr>
          <a:xfrm>
            <a:off x="394982" y="278635"/>
            <a:ext cx="2552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Super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Mario Maker</a:t>
            </a:r>
          </a:p>
          <a:p>
            <a:r>
              <a:rPr lang="ko-KR" altLang="en-US" sz="2800" b="1" dirty="0"/>
              <a:t>게임 오브젝트</a:t>
            </a:r>
          </a:p>
        </p:txBody>
      </p:sp>
      <p:pic>
        <p:nvPicPr>
          <p:cNvPr id="4" name="그림 3" descr="장난감, 피규어, 유아 완구, 동물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D871CC5-FD14-1C60-69DC-A66E3F79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0442" y="2006081"/>
            <a:ext cx="1692195" cy="2140729"/>
          </a:xfrm>
          <a:prstGeom prst="rect">
            <a:avLst/>
          </a:prstGeom>
        </p:spPr>
      </p:pic>
      <p:pic>
        <p:nvPicPr>
          <p:cNvPr id="5" name="Picture 14" descr="Goomba | Abobo's Big Adventure Wiki | Fandom">
            <a:extLst>
              <a:ext uri="{FF2B5EF4-FFF2-40B4-BE49-F238E27FC236}">
                <a16:creationId xmlns:a16="http://schemas.microsoft.com/office/drawing/2014/main" id="{EFF0E0BA-FC5E-770B-7C40-763305C80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582" y="2006081"/>
            <a:ext cx="873274" cy="8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픽셀, 다채로움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F70A2C-FE80-F380-83C3-03197776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16" y="1863677"/>
            <a:ext cx="777969" cy="1259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E78D3-F199-16FA-CB72-A9C3B98F37E0}"/>
              </a:ext>
            </a:extLst>
          </p:cNvPr>
          <p:cNvSpPr txBox="1"/>
          <p:nvPr/>
        </p:nvSpPr>
        <p:spPr>
          <a:xfrm>
            <a:off x="1988320" y="14943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캐릭터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8CA3B-34E2-4775-0998-19B42256C7C4}"/>
              </a:ext>
            </a:extLst>
          </p:cNvPr>
          <p:cNvSpPr txBox="1"/>
          <p:nvPr/>
        </p:nvSpPr>
        <p:spPr>
          <a:xfrm>
            <a:off x="5439539" y="14713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적 몬스터</a:t>
            </a:r>
          </a:p>
        </p:txBody>
      </p:sp>
      <p:pic>
        <p:nvPicPr>
          <p:cNvPr id="10" name="그림 9" descr="픽셀, 다채로움, 패턴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C43264-38FB-5061-B645-9055A19C1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26" y="3213841"/>
            <a:ext cx="655349" cy="942392"/>
          </a:xfrm>
          <a:prstGeom prst="rect">
            <a:avLst/>
          </a:prstGeom>
        </p:spPr>
      </p:pic>
      <p:pic>
        <p:nvPicPr>
          <p:cNvPr id="12" name="그림 11" descr="만화 영화, 예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D4947E-702C-B308-1AA1-E885E4029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36" y="3001312"/>
            <a:ext cx="1013828" cy="1134474"/>
          </a:xfrm>
          <a:prstGeom prst="rect">
            <a:avLst/>
          </a:prstGeom>
        </p:spPr>
      </p:pic>
      <p:pic>
        <p:nvPicPr>
          <p:cNvPr id="4098" name="Picture 2" descr="SS에 나오는 쿠파 스프라이트가 항상 거슬렸어. 진짜, 왼팔이 머리에서 튀어나온 것 같잖아. : r/marioandluigi">
            <a:extLst>
              <a:ext uri="{FF2B5EF4-FFF2-40B4-BE49-F238E27FC236}">
                <a16:creationId xmlns:a16="http://schemas.microsoft.com/office/drawing/2014/main" id="{29E1134E-B9E3-C44D-3A26-13CE72F7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14" y="2159885"/>
            <a:ext cx="1864956" cy="158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70FD09-7070-4A90-906D-ABE08B6E9F49}"/>
              </a:ext>
            </a:extLst>
          </p:cNvPr>
          <p:cNvSpPr txBox="1"/>
          <p:nvPr/>
        </p:nvSpPr>
        <p:spPr>
          <a:xfrm>
            <a:off x="9306546" y="14713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아이템</a:t>
            </a:r>
          </a:p>
        </p:txBody>
      </p:sp>
      <p:pic>
        <p:nvPicPr>
          <p:cNvPr id="25" name="그림 24" descr="만화 영화, 스마일리, 이모티콘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948A07-6E13-B932-C6A5-80B94F0B90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38" y="2149494"/>
            <a:ext cx="754125" cy="772224"/>
          </a:xfrm>
          <a:prstGeom prst="rect">
            <a:avLst/>
          </a:prstGeom>
        </p:spPr>
      </p:pic>
      <p:pic>
        <p:nvPicPr>
          <p:cNvPr id="27" name="그림 26" descr="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BA0ACB-9C87-7ABA-8503-DF8FC12CAB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177" y="3021759"/>
            <a:ext cx="703063" cy="698527"/>
          </a:xfrm>
          <a:prstGeom prst="rect">
            <a:avLst/>
          </a:prstGeom>
        </p:spPr>
      </p:pic>
      <p:pic>
        <p:nvPicPr>
          <p:cNvPr id="29" name="그림 28" descr="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B25F3E-8BE9-4DC1-DD53-784A37C0E3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76" y="2161397"/>
            <a:ext cx="683764" cy="680926"/>
          </a:xfrm>
          <a:prstGeom prst="rect">
            <a:avLst/>
          </a:prstGeom>
        </p:spPr>
      </p:pic>
      <p:pic>
        <p:nvPicPr>
          <p:cNvPr id="31" name="그림 30" descr="노랑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F85C2E-7F57-29D1-0A87-BE3606A040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46" y="2993217"/>
            <a:ext cx="683764" cy="7270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D72566E-B3BE-1B9E-8058-E9AAD0459BFA}"/>
              </a:ext>
            </a:extLst>
          </p:cNvPr>
          <p:cNvSpPr txBox="1"/>
          <p:nvPr/>
        </p:nvSpPr>
        <p:spPr>
          <a:xfrm>
            <a:off x="1559871" y="4925020"/>
            <a:ext cx="4770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블록</a:t>
            </a:r>
            <a:r>
              <a:rPr lang="en-US" altLang="ko-KR" b="1" dirty="0"/>
              <a:t>, </a:t>
            </a:r>
            <a:r>
              <a:rPr lang="ko-KR" altLang="en-US" b="1" dirty="0"/>
              <a:t>장치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블록</a:t>
            </a:r>
            <a:r>
              <a:rPr lang="en-US" altLang="ko-KR" dirty="0"/>
              <a:t>, ?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 err="1"/>
              <a:t>딱딱블록</a:t>
            </a:r>
            <a:r>
              <a:rPr lang="en-US" altLang="ko-KR" dirty="0"/>
              <a:t>, </a:t>
            </a:r>
            <a:r>
              <a:rPr lang="ko-KR" altLang="en-US" dirty="0"/>
              <a:t>투명블록 </a:t>
            </a:r>
            <a:r>
              <a:rPr lang="en-US" altLang="ko-KR" dirty="0"/>
              <a:t>/ </a:t>
            </a:r>
            <a:r>
              <a:rPr lang="ko-KR" altLang="en-US" dirty="0"/>
              <a:t>토관</a:t>
            </a:r>
            <a:r>
              <a:rPr lang="en-US" altLang="ko-KR" dirty="0"/>
              <a:t>, </a:t>
            </a:r>
            <a:r>
              <a:rPr lang="ko-KR" altLang="en-US" dirty="0"/>
              <a:t>골대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B3FD96-68C3-C222-0531-83175ACF91CF}"/>
              </a:ext>
            </a:extLst>
          </p:cNvPr>
          <p:cNvSpPr txBox="1"/>
          <p:nvPr/>
        </p:nvSpPr>
        <p:spPr>
          <a:xfrm>
            <a:off x="9488972" y="39362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코인</a:t>
            </a:r>
          </a:p>
        </p:txBody>
      </p:sp>
    </p:spTree>
    <p:extLst>
      <p:ext uri="{BB962C8B-B14F-4D97-AF65-F5344CB8AC3E}">
        <p14:creationId xmlns:p14="http://schemas.microsoft.com/office/powerpoint/2010/main" val="389738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14CA2-34DC-D5CB-2F06-DE82C4144B68}"/>
              </a:ext>
            </a:extLst>
          </p:cNvPr>
          <p:cNvSpPr txBox="1"/>
          <p:nvPr/>
        </p:nvSpPr>
        <p:spPr>
          <a:xfrm>
            <a:off x="877078" y="1754155"/>
            <a:ext cx="7819053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리소스 수집</a:t>
            </a:r>
            <a:r>
              <a:rPr lang="en-US" altLang="ko-KR" dirty="0"/>
              <a:t>, </a:t>
            </a:r>
            <a:r>
              <a:rPr lang="ko-KR" altLang="en-US" dirty="0" err="1"/>
              <a:t>스프라이트</a:t>
            </a:r>
            <a:r>
              <a:rPr lang="ko-KR" altLang="en-US" dirty="0"/>
              <a:t> 정렬</a:t>
            </a:r>
            <a:r>
              <a:rPr lang="en-US" altLang="ko-KR" dirty="0"/>
              <a:t>, </a:t>
            </a:r>
            <a:r>
              <a:rPr lang="ko-KR" altLang="en-US" dirty="0"/>
              <a:t>출력 확인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캐릭터 </a:t>
            </a:r>
            <a:r>
              <a:rPr lang="en-US" altLang="ko-KR" dirty="0"/>
              <a:t>class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카메라 뷰 구현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각 오브젝트별 </a:t>
            </a:r>
            <a:r>
              <a:rPr lang="en-US" altLang="ko-KR" dirty="0"/>
              <a:t>class </a:t>
            </a:r>
            <a:r>
              <a:rPr lang="ko-KR" altLang="en-US" dirty="0"/>
              <a:t>구현 </a:t>
            </a:r>
            <a:r>
              <a:rPr lang="en-US" altLang="ko-KR" dirty="0"/>
              <a:t>(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적 몬스터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각 오브젝트별 </a:t>
            </a:r>
            <a:r>
              <a:rPr lang="en-US" altLang="ko-KR" dirty="0"/>
              <a:t>class </a:t>
            </a:r>
            <a:r>
              <a:rPr lang="ko-KR" altLang="en-US" dirty="0"/>
              <a:t>구현 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장치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객체간 충돌 처리 구현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맵 제작 모드</a:t>
            </a:r>
            <a:r>
              <a:rPr lang="en-US" altLang="ko-KR" dirty="0"/>
              <a:t>, </a:t>
            </a:r>
            <a:r>
              <a:rPr lang="ko-KR" altLang="en-US" dirty="0"/>
              <a:t>저장 및 불러오기 구현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기본 맵 구성 </a:t>
            </a:r>
            <a:r>
              <a:rPr lang="en-US" altLang="ko-KR" dirty="0"/>
              <a:t>(</a:t>
            </a:r>
            <a:r>
              <a:rPr lang="ko-KR" altLang="en-US" dirty="0" err="1"/>
              <a:t>슈퍼마리오브라더스</a:t>
            </a:r>
            <a:r>
              <a:rPr lang="ko-KR" altLang="en-US" dirty="0"/>
              <a:t> </a:t>
            </a:r>
            <a:r>
              <a:rPr lang="en-US" altLang="ko-KR" dirty="0"/>
              <a:t>1-1 ~ 1-4)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배경음악</a:t>
            </a:r>
            <a:r>
              <a:rPr lang="en-US" altLang="ko-KR" dirty="0"/>
              <a:t>, </a:t>
            </a:r>
            <a:r>
              <a:rPr lang="ko-KR" altLang="en-US" dirty="0"/>
              <a:t>사운드 적용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9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테스트 및 버그 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97B3A-0C4C-BA3C-93C8-24D096ED1BB8}"/>
              </a:ext>
            </a:extLst>
          </p:cNvPr>
          <p:cNvSpPr txBox="1"/>
          <p:nvPr/>
        </p:nvSpPr>
        <p:spPr>
          <a:xfrm>
            <a:off x="394982" y="278635"/>
            <a:ext cx="2930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Super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Mario Maker</a:t>
            </a:r>
          </a:p>
          <a:p>
            <a:r>
              <a:rPr lang="ko-KR" altLang="en-US" sz="2800" b="1" dirty="0"/>
              <a:t>개발일정 </a:t>
            </a:r>
            <a:r>
              <a:rPr lang="en-US" altLang="ko-KR" sz="2800" b="1" dirty="0"/>
              <a:t>(9</a:t>
            </a:r>
            <a:r>
              <a:rPr lang="ko-KR" altLang="en-US" sz="2800" b="1" dirty="0"/>
              <a:t>주차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63040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225</Words>
  <Application>Microsoft Office PowerPoint</Application>
  <PresentationFormat>와이드스크린</PresentationFormat>
  <Paragraphs>50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한컴 말랑말랑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시은 오</dc:creator>
  <cp:lastModifiedBy>시은 오</cp:lastModifiedBy>
  <cp:revision>1</cp:revision>
  <dcterms:created xsi:type="dcterms:W3CDTF">2025-10-01T09:58:58Z</dcterms:created>
  <dcterms:modified xsi:type="dcterms:W3CDTF">2025-10-01T12:12:19Z</dcterms:modified>
</cp:coreProperties>
</file>